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59" r:id="rId6"/>
    <p:sldId id="286" r:id="rId7"/>
    <p:sldId id="287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Montserrat Light" panose="020B0604020202020204" charset="0"/>
      <p:regular r:id="rId34"/>
      <p:bold r:id="rId35"/>
      <p:italic r:id="rId36"/>
      <p:boldItalic r:id="rId37"/>
    </p:embeddedFont>
    <p:embeddedFont>
      <p:font typeface="Titillium Web" panose="020B0604020202020204" charset="0"/>
      <p:regular r:id="rId38"/>
      <p:bold r:id="rId39"/>
      <p:italic r:id="rId40"/>
      <p:boldItalic r:id="rId41"/>
    </p:embeddedFont>
    <p:embeddedFont>
      <p:font typeface="DM Serif Display" panose="020B060402020202020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A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D7DA44C-3332-4A4D-9ED0-690C26725F2F}">
  <a:tblStyle styleId="{3D7DA44C-3332-4A4D-9ED0-690C26725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2" d="100"/>
          <a:sy n="122" d="100"/>
        </p:scale>
        <p:origin x="-322" y="-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BFD0D-E25C-4A01-BEC6-43A8B3EF3775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5E912-E30E-487C-BDA1-BD6E6924EBF2}">
      <dgm:prSet phldrT="[Text]"/>
      <dgm:spPr/>
      <dgm:t>
        <a:bodyPr/>
        <a:lstStyle/>
        <a:p>
          <a:endParaRPr lang="en-US" dirty="0"/>
        </a:p>
      </dgm:t>
    </dgm:pt>
    <dgm:pt modelId="{D3639645-08C8-4C0A-8CB2-E1457DE99818}" type="parTrans" cxnId="{807E752B-4C75-4021-9609-44BAF965EB95}">
      <dgm:prSet/>
      <dgm:spPr/>
      <dgm:t>
        <a:bodyPr/>
        <a:lstStyle/>
        <a:p>
          <a:endParaRPr lang="en-US"/>
        </a:p>
      </dgm:t>
    </dgm:pt>
    <dgm:pt modelId="{710BD836-EE3E-4974-90B6-3B78005E8305}" type="sibTrans" cxnId="{807E752B-4C75-4021-9609-44BAF965EB95}">
      <dgm:prSet/>
      <dgm:spPr/>
      <dgm:t>
        <a:bodyPr/>
        <a:lstStyle/>
        <a:p>
          <a:endParaRPr lang="en-US"/>
        </a:p>
      </dgm:t>
    </dgm:pt>
    <dgm:pt modelId="{88E6405A-C620-4D5F-A5AC-9A9665C46D04}">
      <dgm:prSet phldrT="[Text]"/>
      <dgm:spPr/>
      <dgm:t>
        <a:bodyPr/>
        <a:lstStyle/>
        <a:p>
          <a:endParaRPr lang="en-US" dirty="0"/>
        </a:p>
      </dgm:t>
    </dgm:pt>
    <dgm:pt modelId="{49C7E529-C5C7-4444-A5E2-021395AF1C7D}" type="parTrans" cxnId="{EBD1E4AF-F4E4-4FB6-BA6C-05C3C5447D06}">
      <dgm:prSet/>
      <dgm:spPr/>
      <dgm:t>
        <a:bodyPr/>
        <a:lstStyle/>
        <a:p>
          <a:endParaRPr lang="en-US"/>
        </a:p>
      </dgm:t>
    </dgm:pt>
    <dgm:pt modelId="{1CB3D506-4502-42D3-86D2-A1FC7F4E77B2}" type="sibTrans" cxnId="{EBD1E4AF-F4E4-4FB6-BA6C-05C3C5447D06}">
      <dgm:prSet/>
      <dgm:spPr/>
      <dgm:t>
        <a:bodyPr/>
        <a:lstStyle/>
        <a:p>
          <a:endParaRPr lang="en-US"/>
        </a:p>
      </dgm:t>
    </dgm:pt>
    <dgm:pt modelId="{2BC56F46-3C39-4B68-805E-2A8F69F467FA}">
      <dgm:prSet phldrT="[Text]"/>
      <dgm:spPr/>
      <dgm:t>
        <a:bodyPr/>
        <a:lstStyle/>
        <a:p>
          <a:endParaRPr lang="en-US" dirty="0"/>
        </a:p>
      </dgm:t>
    </dgm:pt>
    <dgm:pt modelId="{A6093BE2-4862-40D0-8F40-43A18048B4E1}" type="parTrans" cxnId="{AD833E49-3701-407E-A2CA-4FFE52528860}">
      <dgm:prSet/>
      <dgm:spPr/>
      <dgm:t>
        <a:bodyPr/>
        <a:lstStyle/>
        <a:p>
          <a:endParaRPr lang="en-US"/>
        </a:p>
      </dgm:t>
    </dgm:pt>
    <dgm:pt modelId="{F6AF6A3B-50AE-4896-BA68-B890F212C61A}" type="sibTrans" cxnId="{AD833E49-3701-407E-A2CA-4FFE52528860}">
      <dgm:prSet/>
      <dgm:spPr/>
      <dgm:t>
        <a:bodyPr/>
        <a:lstStyle/>
        <a:p>
          <a:endParaRPr lang="en-US"/>
        </a:p>
      </dgm:t>
    </dgm:pt>
    <dgm:pt modelId="{8BEE7748-2A31-426F-9A7F-25307D3BFBC9}">
      <dgm:prSet custT="1"/>
      <dgm:spPr/>
      <dgm:t>
        <a:bodyPr/>
        <a:lstStyle/>
        <a:p>
          <a:r>
            <a:rPr lang="en-US" sz="800" b="1" dirty="0" smtClean="0">
              <a:latin typeface="Titillium Web" panose="020B0604020202020204" charset="0"/>
            </a:rPr>
            <a:t>Mainframe</a:t>
          </a:r>
          <a:endParaRPr lang="en-US" sz="800" b="1" dirty="0">
            <a:latin typeface="Titillium Web" panose="020B0604020202020204" charset="0"/>
          </a:endParaRPr>
        </a:p>
      </dgm:t>
    </dgm:pt>
    <dgm:pt modelId="{06F70DDD-7303-41C4-BEDE-E77212A325CB}" type="parTrans" cxnId="{F954AFC8-CDE7-455F-8AFC-3971995EFFE5}">
      <dgm:prSet/>
      <dgm:spPr/>
      <dgm:t>
        <a:bodyPr/>
        <a:lstStyle/>
        <a:p>
          <a:endParaRPr lang="en-US"/>
        </a:p>
      </dgm:t>
    </dgm:pt>
    <dgm:pt modelId="{DD0A70A1-1444-4EDC-8208-697732AE750F}" type="sibTrans" cxnId="{F954AFC8-CDE7-455F-8AFC-3971995EFFE5}">
      <dgm:prSet/>
      <dgm:spPr/>
      <dgm:t>
        <a:bodyPr/>
        <a:lstStyle/>
        <a:p>
          <a:endParaRPr lang="en-US"/>
        </a:p>
      </dgm:t>
    </dgm:pt>
    <dgm:pt modelId="{CD6FF089-A30A-4A5A-8451-DE4A72D7E0C4}">
      <dgm:prSet custT="1"/>
      <dgm:spPr/>
      <dgm:t>
        <a:bodyPr/>
        <a:lstStyle/>
        <a:p>
          <a:r>
            <a:rPr lang="en-US" sz="1000" b="1" dirty="0" smtClean="0">
              <a:latin typeface="Titillium Web" panose="020B0604020202020204" charset="0"/>
            </a:rPr>
            <a:t>Client Server</a:t>
          </a:r>
          <a:endParaRPr lang="en-US" sz="1000" b="1" dirty="0">
            <a:latin typeface="Titillium Web" panose="020B0604020202020204" charset="0"/>
          </a:endParaRPr>
        </a:p>
      </dgm:t>
    </dgm:pt>
    <dgm:pt modelId="{EC951DB1-481A-493E-8770-C8B37ED5EDF6}" type="parTrans" cxnId="{D698FA16-A9C3-4A12-926F-70C6CE181F2E}">
      <dgm:prSet/>
      <dgm:spPr/>
      <dgm:t>
        <a:bodyPr/>
        <a:lstStyle/>
        <a:p>
          <a:endParaRPr lang="en-US"/>
        </a:p>
      </dgm:t>
    </dgm:pt>
    <dgm:pt modelId="{F8DADB75-824A-4402-829A-D17672006E84}" type="sibTrans" cxnId="{D698FA16-A9C3-4A12-926F-70C6CE181F2E}">
      <dgm:prSet/>
      <dgm:spPr/>
      <dgm:t>
        <a:bodyPr/>
        <a:lstStyle/>
        <a:p>
          <a:endParaRPr lang="en-US"/>
        </a:p>
      </dgm:t>
    </dgm:pt>
    <dgm:pt modelId="{37C863FF-558E-480C-B2E7-A1E08C447489}">
      <dgm:prSet custT="1"/>
      <dgm:spPr/>
      <dgm:t>
        <a:bodyPr/>
        <a:lstStyle/>
        <a:p>
          <a:r>
            <a:rPr lang="en-US" sz="1200" b="1" dirty="0" smtClean="0">
              <a:latin typeface="Titillium Web" panose="020B0604020202020204" charset="0"/>
            </a:rPr>
            <a:t>Internet</a:t>
          </a:r>
          <a:endParaRPr lang="en-US" sz="1200" b="1" dirty="0">
            <a:latin typeface="Titillium Web" panose="020B0604020202020204" charset="0"/>
          </a:endParaRPr>
        </a:p>
      </dgm:t>
    </dgm:pt>
    <dgm:pt modelId="{3E0D5CE6-68D6-4F09-8C36-6238AC691287}" type="parTrans" cxnId="{56E1C6E4-F906-44D4-B388-5D2802C03EBF}">
      <dgm:prSet/>
      <dgm:spPr/>
      <dgm:t>
        <a:bodyPr/>
        <a:lstStyle/>
        <a:p>
          <a:endParaRPr lang="en-US"/>
        </a:p>
      </dgm:t>
    </dgm:pt>
    <dgm:pt modelId="{113AB915-65F6-4E91-B849-DDC24728F10D}" type="sibTrans" cxnId="{56E1C6E4-F906-44D4-B388-5D2802C03EBF}">
      <dgm:prSet/>
      <dgm:spPr/>
      <dgm:t>
        <a:bodyPr/>
        <a:lstStyle/>
        <a:p>
          <a:endParaRPr lang="en-US"/>
        </a:p>
      </dgm:t>
    </dgm:pt>
    <dgm:pt modelId="{407837A8-55A0-4DD2-B157-4FA138CF214E}">
      <dgm:prSet/>
      <dgm:spPr/>
      <dgm:t>
        <a:bodyPr/>
        <a:lstStyle/>
        <a:p>
          <a:endParaRPr lang="en-US"/>
        </a:p>
      </dgm:t>
    </dgm:pt>
    <dgm:pt modelId="{279DE752-BED6-4CA3-BE64-84E4D59AE252}" type="parTrans" cxnId="{C471A0F4-A736-4466-9025-0CA34A18834D}">
      <dgm:prSet/>
      <dgm:spPr/>
      <dgm:t>
        <a:bodyPr/>
        <a:lstStyle/>
        <a:p>
          <a:endParaRPr lang="en-US"/>
        </a:p>
      </dgm:t>
    </dgm:pt>
    <dgm:pt modelId="{8161C012-43E9-4466-B0EF-3A395337866B}" type="sibTrans" cxnId="{C471A0F4-A736-4466-9025-0CA34A18834D}">
      <dgm:prSet/>
      <dgm:spPr/>
      <dgm:t>
        <a:bodyPr/>
        <a:lstStyle/>
        <a:p>
          <a:endParaRPr lang="en-US"/>
        </a:p>
      </dgm:t>
    </dgm:pt>
    <dgm:pt modelId="{5919D39E-142C-48D7-AD23-98DCD75E03D7}">
      <dgm:prSet custT="1"/>
      <dgm:spPr/>
      <dgm:t>
        <a:bodyPr/>
        <a:lstStyle/>
        <a:p>
          <a:r>
            <a:rPr lang="en-US" sz="1800" b="1" dirty="0" smtClean="0">
              <a:latin typeface="Titillium Web" panose="020B0604020202020204" charset="0"/>
            </a:rPr>
            <a:t>  Mobile,</a:t>
          </a:r>
        </a:p>
        <a:p>
          <a:r>
            <a:rPr lang="en-US" sz="1800" b="1" dirty="0" smtClean="0">
              <a:latin typeface="Titillium Web" panose="020B0604020202020204" charset="0"/>
            </a:rPr>
            <a:t>Social         Media, </a:t>
          </a:r>
        </a:p>
        <a:p>
          <a:r>
            <a:rPr lang="en-US" sz="1800" b="1" dirty="0" smtClean="0">
              <a:latin typeface="Titillium Web" panose="020B0604020202020204" charset="0"/>
            </a:rPr>
            <a:t>Cloud…</a:t>
          </a:r>
          <a:endParaRPr lang="en-US" sz="1800" b="1" dirty="0">
            <a:latin typeface="Titillium Web" panose="020B0604020202020204" charset="0"/>
          </a:endParaRPr>
        </a:p>
      </dgm:t>
    </dgm:pt>
    <dgm:pt modelId="{021AD8FB-6AC8-4217-A0D8-D21C7ACAD9C8}" type="parTrans" cxnId="{0DFEC0F0-3E98-4339-9DA3-8B97A6EE3A30}">
      <dgm:prSet/>
      <dgm:spPr/>
      <dgm:t>
        <a:bodyPr/>
        <a:lstStyle/>
        <a:p>
          <a:endParaRPr lang="en-US"/>
        </a:p>
      </dgm:t>
    </dgm:pt>
    <dgm:pt modelId="{DFDE6626-FE06-4484-B460-22477AB2BD37}" type="sibTrans" cxnId="{0DFEC0F0-3E98-4339-9DA3-8B97A6EE3A30}">
      <dgm:prSet/>
      <dgm:spPr/>
      <dgm:t>
        <a:bodyPr/>
        <a:lstStyle/>
        <a:p>
          <a:endParaRPr lang="en-US"/>
        </a:p>
      </dgm:t>
    </dgm:pt>
    <dgm:pt modelId="{746134BB-37AF-4BF5-BF68-99AFD470282F}" type="pres">
      <dgm:prSet presAssocID="{8C2BFD0D-E25C-4A01-BEC6-43A8B3EF377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0AD63F-FAB2-4F01-A0B7-BDDB815AB406}" type="pres">
      <dgm:prSet presAssocID="{B8D5E912-E30E-487C-BDA1-BD6E6924EBF2}" presName="compNode" presStyleCnt="0"/>
      <dgm:spPr/>
    </dgm:pt>
    <dgm:pt modelId="{A5647F03-D952-4CF3-AC54-AF85B32695A9}" type="pres">
      <dgm:prSet presAssocID="{B8D5E912-E30E-487C-BDA1-BD6E6924EBF2}" presName="noGeometry" presStyleCnt="0"/>
      <dgm:spPr/>
    </dgm:pt>
    <dgm:pt modelId="{3A6608BB-F402-4375-81BE-46BE1AAEF55B}" type="pres">
      <dgm:prSet presAssocID="{B8D5E912-E30E-487C-BDA1-BD6E6924EBF2}" presName="childTextVisible" presStyleLbl="bgAccFollowNode1" presStyleIdx="0" presStyleCnt="4" custScaleX="86729" custScaleY="63396" custLinFactNeighborX="-24335" custLinFactNeighborY="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046FC-7714-4F53-9E82-533AC6A23F5C}" type="pres">
      <dgm:prSet presAssocID="{B8D5E912-E30E-487C-BDA1-BD6E6924EBF2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9A6B63C7-E800-440E-BA9B-0F93E203D3AA}" type="pres">
      <dgm:prSet presAssocID="{B8D5E912-E30E-487C-BDA1-BD6E6924EBF2}" presName="parentText" presStyleLbl="node1" presStyleIdx="0" presStyleCnt="4" custScaleX="61834" custScaleY="58716" custLinFactNeighborX="-25769" custLinFactNeighborY="23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1D5E4-E35A-44FF-A349-848DBAA79E46}" type="pres">
      <dgm:prSet presAssocID="{B8D5E912-E30E-487C-BDA1-BD6E6924EBF2}" presName="aSpace" presStyleCnt="0"/>
      <dgm:spPr/>
    </dgm:pt>
    <dgm:pt modelId="{DE427DED-4182-45C3-B4DE-48E7A2AF37BA}" type="pres">
      <dgm:prSet presAssocID="{88E6405A-C620-4D5F-A5AC-9A9665C46D04}" presName="compNode" presStyleCnt="0"/>
      <dgm:spPr/>
    </dgm:pt>
    <dgm:pt modelId="{E4F5840A-B761-4D47-A0C7-002752B3983C}" type="pres">
      <dgm:prSet presAssocID="{88E6405A-C620-4D5F-A5AC-9A9665C46D04}" presName="noGeometry" presStyleCnt="0"/>
      <dgm:spPr/>
    </dgm:pt>
    <dgm:pt modelId="{58444602-D519-4210-A231-B9839B1DF164}" type="pres">
      <dgm:prSet presAssocID="{88E6405A-C620-4D5F-A5AC-9A9665C46D04}" presName="childTextVisible" presStyleLbl="bgAccFollowNode1" presStyleIdx="1" presStyleCnt="4" custScaleX="100040" custScaleY="81486" custLinFactNeighborX="-45239" custLinFactNeighborY="-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93679-7E83-455B-8176-7FCE64D15900}" type="pres">
      <dgm:prSet presAssocID="{88E6405A-C620-4D5F-A5AC-9A9665C46D04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8D1A675D-C2F0-44CF-B6E8-60C3A247954D}" type="pres">
      <dgm:prSet presAssocID="{88E6405A-C620-4D5F-A5AC-9A9665C46D04}" presName="parentText" presStyleLbl="node1" presStyleIdx="1" presStyleCnt="4" custScaleX="83266" custScaleY="79040" custLinFactNeighborX="-82490" custLinFactNeighborY="374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850A9-FEA6-46FF-AA35-853EF47E8420}" type="pres">
      <dgm:prSet presAssocID="{88E6405A-C620-4D5F-A5AC-9A9665C46D04}" presName="aSpace" presStyleCnt="0"/>
      <dgm:spPr/>
    </dgm:pt>
    <dgm:pt modelId="{5F2713DA-88E0-471F-9128-5069B44483A5}" type="pres">
      <dgm:prSet presAssocID="{2BC56F46-3C39-4B68-805E-2A8F69F467FA}" presName="compNode" presStyleCnt="0"/>
      <dgm:spPr/>
    </dgm:pt>
    <dgm:pt modelId="{D80EA232-59A8-418C-ABC6-3715111FD292}" type="pres">
      <dgm:prSet presAssocID="{2BC56F46-3C39-4B68-805E-2A8F69F467FA}" presName="noGeometry" presStyleCnt="0"/>
      <dgm:spPr/>
    </dgm:pt>
    <dgm:pt modelId="{F8C45716-036F-485B-9123-26D14E37C646}" type="pres">
      <dgm:prSet presAssocID="{2BC56F46-3C39-4B68-805E-2A8F69F467FA}" presName="childTextVisible" presStyleLbl="bgAccFollowNode1" presStyleIdx="2" presStyleCnt="4" custScaleX="128996" custScaleY="120810" custLinFactNeighborX="-44131" custLinFactNeighborY="-1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CB532-6832-4981-9E60-37128C213720}" type="pres">
      <dgm:prSet presAssocID="{2BC56F46-3C39-4B68-805E-2A8F69F467FA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747571FC-73A0-4F54-B97F-50E17DC6A7DF}" type="pres">
      <dgm:prSet presAssocID="{2BC56F46-3C39-4B68-805E-2A8F69F467FA}" presName="parentText" presStyleLbl="node1" presStyleIdx="2" presStyleCnt="4" custScaleX="104678" custLinFactX="-2979" custLinFactNeighborX="-100000" custLinFactNeighborY="3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118045-7B44-4941-BE10-81446CDCDB51}" type="pres">
      <dgm:prSet presAssocID="{2BC56F46-3C39-4B68-805E-2A8F69F467FA}" presName="aSpace" presStyleCnt="0"/>
      <dgm:spPr/>
    </dgm:pt>
    <dgm:pt modelId="{0644623D-8F7D-41D9-9972-DC97AA84CB88}" type="pres">
      <dgm:prSet presAssocID="{407837A8-55A0-4DD2-B157-4FA138CF214E}" presName="compNode" presStyleCnt="0"/>
      <dgm:spPr/>
    </dgm:pt>
    <dgm:pt modelId="{CD44C4CF-F3D7-46CB-92D4-8402CC207942}" type="pres">
      <dgm:prSet presAssocID="{407837A8-55A0-4DD2-B157-4FA138CF214E}" presName="noGeometry" presStyleCnt="0"/>
      <dgm:spPr/>
    </dgm:pt>
    <dgm:pt modelId="{B3BB4EAD-7CC8-4E02-B131-A83FBEC89A09}" type="pres">
      <dgm:prSet presAssocID="{407837A8-55A0-4DD2-B157-4FA138CF214E}" presName="childTextVisible" presStyleLbl="bgAccFollowNode1" presStyleIdx="3" presStyleCnt="4" custScaleX="270632" custScaleY="222001" custLinFactNeighborX="13597" custLinFactNeighborY="-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34C97-FB5D-4830-908E-36245CFD4F0F}" type="pres">
      <dgm:prSet presAssocID="{407837A8-55A0-4DD2-B157-4FA138CF214E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7288A3DD-FCC1-40C2-93D7-BB258BCEF2F7}" type="pres">
      <dgm:prSet presAssocID="{407837A8-55A0-4DD2-B157-4FA138CF214E}" presName="parentText" presStyleLbl="node1" presStyleIdx="3" presStyleCnt="4" custScaleX="255696" custScaleY="249682" custLinFactX="-42892" custLinFactNeighborX="-100000" custLinFactNeighborY="-36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EC0F0-3E98-4339-9DA3-8B97A6EE3A30}" srcId="{407837A8-55A0-4DD2-B157-4FA138CF214E}" destId="{5919D39E-142C-48D7-AD23-98DCD75E03D7}" srcOrd="0" destOrd="0" parTransId="{021AD8FB-6AC8-4217-A0D8-D21C7ACAD9C8}" sibTransId="{DFDE6626-FE06-4484-B460-22477AB2BD37}"/>
    <dgm:cxn modelId="{41A82D2C-357C-4DEC-9A18-7575995E5E86}" type="presOf" srcId="{8BEE7748-2A31-426F-9A7F-25307D3BFBC9}" destId="{3A6608BB-F402-4375-81BE-46BE1AAEF55B}" srcOrd="0" destOrd="0" presId="urn:microsoft.com/office/officeart/2005/8/layout/hProcess6"/>
    <dgm:cxn modelId="{EECF525B-0614-4F47-9804-2E7A4EE07165}" type="presOf" srcId="{407837A8-55A0-4DD2-B157-4FA138CF214E}" destId="{7288A3DD-FCC1-40C2-93D7-BB258BCEF2F7}" srcOrd="0" destOrd="0" presId="urn:microsoft.com/office/officeart/2005/8/layout/hProcess6"/>
    <dgm:cxn modelId="{D8645665-399C-42D9-BD77-89F51EEC9F38}" type="presOf" srcId="{5919D39E-142C-48D7-AD23-98DCD75E03D7}" destId="{2E534C97-FB5D-4830-908E-36245CFD4F0F}" srcOrd="1" destOrd="0" presId="urn:microsoft.com/office/officeart/2005/8/layout/hProcess6"/>
    <dgm:cxn modelId="{C471A0F4-A736-4466-9025-0CA34A18834D}" srcId="{8C2BFD0D-E25C-4A01-BEC6-43A8B3EF3775}" destId="{407837A8-55A0-4DD2-B157-4FA138CF214E}" srcOrd="3" destOrd="0" parTransId="{279DE752-BED6-4CA3-BE64-84E4D59AE252}" sibTransId="{8161C012-43E9-4466-B0EF-3A395337866B}"/>
    <dgm:cxn modelId="{ED895ED3-C278-46FC-9860-AFA2D41133EE}" type="presOf" srcId="{88E6405A-C620-4D5F-A5AC-9A9665C46D04}" destId="{8D1A675D-C2F0-44CF-B6E8-60C3A247954D}" srcOrd="0" destOrd="0" presId="urn:microsoft.com/office/officeart/2005/8/layout/hProcess6"/>
    <dgm:cxn modelId="{0B0419D6-409A-4671-BFE7-92DBA98CC30A}" type="presOf" srcId="{5919D39E-142C-48D7-AD23-98DCD75E03D7}" destId="{B3BB4EAD-7CC8-4E02-B131-A83FBEC89A09}" srcOrd="0" destOrd="0" presId="urn:microsoft.com/office/officeart/2005/8/layout/hProcess6"/>
    <dgm:cxn modelId="{6A163A31-1A52-40C6-9001-C64602BD1B03}" type="presOf" srcId="{37C863FF-558E-480C-B2E7-A1E08C447489}" destId="{393CB532-6832-4981-9E60-37128C213720}" srcOrd="1" destOrd="0" presId="urn:microsoft.com/office/officeart/2005/8/layout/hProcess6"/>
    <dgm:cxn modelId="{EBD1E4AF-F4E4-4FB6-BA6C-05C3C5447D06}" srcId="{8C2BFD0D-E25C-4A01-BEC6-43A8B3EF3775}" destId="{88E6405A-C620-4D5F-A5AC-9A9665C46D04}" srcOrd="1" destOrd="0" parTransId="{49C7E529-C5C7-4444-A5E2-021395AF1C7D}" sibTransId="{1CB3D506-4502-42D3-86D2-A1FC7F4E77B2}"/>
    <dgm:cxn modelId="{807E752B-4C75-4021-9609-44BAF965EB95}" srcId="{8C2BFD0D-E25C-4A01-BEC6-43A8B3EF3775}" destId="{B8D5E912-E30E-487C-BDA1-BD6E6924EBF2}" srcOrd="0" destOrd="0" parTransId="{D3639645-08C8-4C0A-8CB2-E1457DE99818}" sibTransId="{710BD836-EE3E-4974-90B6-3B78005E8305}"/>
    <dgm:cxn modelId="{AD833E49-3701-407E-A2CA-4FFE52528860}" srcId="{8C2BFD0D-E25C-4A01-BEC6-43A8B3EF3775}" destId="{2BC56F46-3C39-4B68-805E-2A8F69F467FA}" srcOrd="2" destOrd="0" parTransId="{A6093BE2-4862-40D0-8F40-43A18048B4E1}" sibTransId="{F6AF6A3B-50AE-4896-BA68-B890F212C61A}"/>
    <dgm:cxn modelId="{16E49BD6-60B2-4426-9D71-BD089E1B48B4}" type="presOf" srcId="{CD6FF089-A30A-4A5A-8451-DE4A72D7E0C4}" destId="{58444602-D519-4210-A231-B9839B1DF164}" srcOrd="0" destOrd="0" presId="urn:microsoft.com/office/officeart/2005/8/layout/hProcess6"/>
    <dgm:cxn modelId="{112E5E7C-70D3-409B-9A3C-FAE33DB1169F}" type="presOf" srcId="{37C863FF-558E-480C-B2E7-A1E08C447489}" destId="{F8C45716-036F-485B-9123-26D14E37C646}" srcOrd="0" destOrd="0" presId="urn:microsoft.com/office/officeart/2005/8/layout/hProcess6"/>
    <dgm:cxn modelId="{9EEE9820-AC50-48AD-B523-FEDBDD916EEE}" type="presOf" srcId="{B8D5E912-E30E-487C-BDA1-BD6E6924EBF2}" destId="{9A6B63C7-E800-440E-BA9B-0F93E203D3AA}" srcOrd="0" destOrd="0" presId="urn:microsoft.com/office/officeart/2005/8/layout/hProcess6"/>
    <dgm:cxn modelId="{5C8BAFC1-B0C8-454D-8C65-209FE226D83B}" type="presOf" srcId="{8BEE7748-2A31-426F-9A7F-25307D3BFBC9}" destId="{E1D046FC-7714-4F53-9E82-533AC6A23F5C}" srcOrd="1" destOrd="0" presId="urn:microsoft.com/office/officeart/2005/8/layout/hProcess6"/>
    <dgm:cxn modelId="{FF2A0AB9-48A0-45D8-AAC9-001D70C5ABDC}" type="presOf" srcId="{CD6FF089-A30A-4A5A-8451-DE4A72D7E0C4}" destId="{06B93679-7E83-455B-8176-7FCE64D15900}" srcOrd="1" destOrd="0" presId="urn:microsoft.com/office/officeart/2005/8/layout/hProcess6"/>
    <dgm:cxn modelId="{F954AFC8-CDE7-455F-8AFC-3971995EFFE5}" srcId="{B8D5E912-E30E-487C-BDA1-BD6E6924EBF2}" destId="{8BEE7748-2A31-426F-9A7F-25307D3BFBC9}" srcOrd="0" destOrd="0" parTransId="{06F70DDD-7303-41C4-BEDE-E77212A325CB}" sibTransId="{DD0A70A1-1444-4EDC-8208-697732AE750F}"/>
    <dgm:cxn modelId="{168891A5-9CBD-4C89-8283-9FEB0A179A2C}" type="presOf" srcId="{2BC56F46-3C39-4B68-805E-2A8F69F467FA}" destId="{747571FC-73A0-4F54-B97F-50E17DC6A7DF}" srcOrd="0" destOrd="0" presId="urn:microsoft.com/office/officeart/2005/8/layout/hProcess6"/>
    <dgm:cxn modelId="{56E1C6E4-F906-44D4-B388-5D2802C03EBF}" srcId="{2BC56F46-3C39-4B68-805E-2A8F69F467FA}" destId="{37C863FF-558E-480C-B2E7-A1E08C447489}" srcOrd="0" destOrd="0" parTransId="{3E0D5CE6-68D6-4F09-8C36-6238AC691287}" sibTransId="{113AB915-65F6-4E91-B849-DDC24728F10D}"/>
    <dgm:cxn modelId="{74EE87EE-4801-4E06-B414-DB43ABC554A1}" type="presOf" srcId="{8C2BFD0D-E25C-4A01-BEC6-43A8B3EF3775}" destId="{746134BB-37AF-4BF5-BF68-99AFD470282F}" srcOrd="0" destOrd="0" presId="urn:microsoft.com/office/officeart/2005/8/layout/hProcess6"/>
    <dgm:cxn modelId="{D698FA16-A9C3-4A12-926F-70C6CE181F2E}" srcId="{88E6405A-C620-4D5F-A5AC-9A9665C46D04}" destId="{CD6FF089-A30A-4A5A-8451-DE4A72D7E0C4}" srcOrd="0" destOrd="0" parTransId="{EC951DB1-481A-493E-8770-C8B37ED5EDF6}" sibTransId="{F8DADB75-824A-4402-829A-D17672006E84}"/>
    <dgm:cxn modelId="{205A3268-E691-4A2E-B3FA-069A2B318059}" type="presParOf" srcId="{746134BB-37AF-4BF5-BF68-99AFD470282F}" destId="{5C0AD63F-FAB2-4F01-A0B7-BDDB815AB406}" srcOrd="0" destOrd="0" presId="urn:microsoft.com/office/officeart/2005/8/layout/hProcess6"/>
    <dgm:cxn modelId="{BE8D0AA5-DABA-4FB9-9426-F67DB505C193}" type="presParOf" srcId="{5C0AD63F-FAB2-4F01-A0B7-BDDB815AB406}" destId="{A5647F03-D952-4CF3-AC54-AF85B32695A9}" srcOrd="0" destOrd="0" presId="urn:microsoft.com/office/officeart/2005/8/layout/hProcess6"/>
    <dgm:cxn modelId="{50488723-FCC7-42FB-A849-79DF34F3B724}" type="presParOf" srcId="{5C0AD63F-FAB2-4F01-A0B7-BDDB815AB406}" destId="{3A6608BB-F402-4375-81BE-46BE1AAEF55B}" srcOrd="1" destOrd="0" presId="urn:microsoft.com/office/officeart/2005/8/layout/hProcess6"/>
    <dgm:cxn modelId="{E17CB7A4-DBB0-49FD-B438-504C9755670D}" type="presParOf" srcId="{5C0AD63F-FAB2-4F01-A0B7-BDDB815AB406}" destId="{E1D046FC-7714-4F53-9E82-533AC6A23F5C}" srcOrd="2" destOrd="0" presId="urn:microsoft.com/office/officeart/2005/8/layout/hProcess6"/>
    <dgm:cxn modelId="{5D2C83A2-A97A-46FC-9CD3-595C09C266F0}" type="presParOf" srcId="{5C0AD63F-FAB2-4F01-A0B7-BDDB815AB406}" destId="{9A6B63C7-E800-440E-BA9B-0F93E203D3AA}" srcOrd="3" destOrd="0" presId="urn:microsoft.com/office/officeart/2005/8/layout/hProcess6"/>
    <dgm:cxn modelId="{878AD7BF-5C0A-4754-81A5-00DAF6598D7E}" type="presParOf" srcId="{746134BB-37AF-4BF5-BF68-99AFD470282F}" destId="{4561D5E4-E35A-44FF-A349-848DBAA79E46}" srcOrd="1" destOrd="0" presId="urn:microsoft.com/office/officeart/2005/8/layout/hProcess6"/>
    <dgm:cxn modelId="{24459832-D3C3-4982-826F-D0FB9898FDC7}" type="presParOf" srcId="{746134BB-37AF-4BF5-BF68-99AFD470282F}" destId="{DE427DED-4182-45C3-B4DE-48E7A2AF37BA}" srcOrd="2" destOrd="0" presId="urn:microsoft.com/office/officeart/2005/8/layout/hProcess6"/>
    <dgm:cxn modelId="{236A0179-2346-4E09-AF79-61F93D5B485B}" type="presParOf" srcId="{DE427DED-4182-45C3-B4DE-48E7A2AF37BA}" destId="{E4F5840A-B761-4D47-A0C7-002752B3983C}" srcOrd="0" destOrd="0" presId="urn:microsoft.com/office/officeart/2005/8/layout/hProcess6"/>
    <dgm:cxn modelId="{26CFE1DB-59BC-4FB4-A532-5715522FF8AF}" type="presParOf" srcId="{DE427DED-4182-45C3-B4DE-48E7A2AF37BA}" destId="{58444602-D519-4210-A231-B9839B1DF164}" srcOrd="1" destOrd="0" presId="urn:microsoft.com/office/officeart/2005/8/layout/hProcess6"/>
    <dgm:cxn modelId="{491E1080-9069-4070-97AB-16A3346CFD60}" type="presParOf" srcId="{DE427DED-4182-45C3-B4DE-48E7A2AF37BA}" destId="{06B93679-7E83-455B-8176-7FCE64D15900}" srcOrd="2" destOrd="0" presId="urn:microsoft.com/office/officeart/2005/8/layout/hProcess6"/>
    <dgm:cxn modelId="{2A53B6FB-E59E-450F-84DF-CD3F5A2E958A}" type="presParOf" srcId="{DE427DED-4182-45C3-B4DE-48E7A2AF37BA}" destId="{8D1A675D-C2F0-44CF-B6E8-60C3A247954D}" srcOrd="3" destOrd="0" presId="urn:microsoft.com/office/officeart/2005/8/layout/hProcess6"/>
    <dgm:cxn modelId="{77B4E488-AC9D-4209-A187-E61E0B0E90F5}" type="presParOf" srcId="{746134BB-37AF-4BF5-BF68-99AFD470282F}" destId="{DF0850A9-FEA6-46FF-AA35-853EF47E8420}" srcOrd="3" destOrd="0" presId="urn:microsoft.com/office/officeart/2005/8/layout/hProcess6"/>
    <dgm:cxn modelId="{1ED8595A-204D-4677-8709-2A8758DCD5AB}" type="presParOf" srcId="{746134BB-37AF-4BF5-BF68-99AFD470282F}" destId="{5F2713DA-88E0-471F-9128-5069B44483A5}" srcOrd="4" destOrd="0" presId="urn:microsoft.com/office/officeart/2005/8/layout/hProcess6"/>
    <dgm:cxn modelId="{2E369309-AB3B-4BBF-B33E-539D2FC5140C}" type="presParOf" srcId="{5F2713DA-88E0-471F-9128-5069B44483A5}" destId="{D80EA232-59A8-418C-ABC6-3715111FD292}" srcOrd="0" destOrd="0" presId="urn:microsoft.com/office/officeart/2005/8/layout/hProcess6"/>
    <dgm:cxn modelId="{CAAFB901-7B9C-47EC-93FB-2BBB5EB7E2F2}" type="presParOf" srcId="{5F2713DA-88E0-471F-9128-5069B44483A5}" destId="{F8C45716-036F-485B-9123-26D14E37C646}" srcOrd="1" destOrd="0" presId="urn:microsoft.com/office/officeart/2005/8/layout/hProcess6"/>
    <dgm:cxn modelId="{B93A330E-F709-4999-9088-33E0FC90581A}" type="presParOf" srcId="{5F2713DA-88E0-471F-9128-5069B44483A5}" destId="{393CB532-6832-4981-9E60-37128C213720}" srcOrd="2" destOrd="0" presId="urn:microsoft.com/office/officeart/2005/8/layout/hProcess6"/>
    <dgm:cxn modelId="{36EF801F-F9D5-4799-B920-9A93E780B96E}" type="presParOf" srcId="{5F2713DA-88E0-471F-9128-5069B44483A5}" destId="{747571FC-73A0-4F54-B97F-50E17DC6A7DF}" srcOrd="3" destOrd="0" presId="urn:microsoft.com/office/officeart/2005/8/layout/hProcess6"/>
    <dgm:cxn modelId="{E0955100-8C73-448C-AAEB-B762F508FA56}" type="presParOf" srcId="{746134BB-37AF-4BF5-BF68-99AFD470282F}" destId="{E9118045-7B44-4941-BE10-81446CDCDB51}" srcOrd="5" destOrd="0" presId="urn:microsoft.com/office/officeart/2005/8/layout/hProcess6"/>
    <dgm:cxn modelId="{F7008C4D-9F36-4CBA-8F27-090B98B83922}" type="presParOf" srcId="{746134BB-37AF-4BF5-BF68-99AFD470282F}" destId="{0644623D-8F7D-41D9-9972-DC97AA84CB88}" srcOrd="6" destOrd="0" presId="urn:microsoft.com/office/officeart/2005/8/layout/hProcess6"/>
    <dgm:cxn modelId="{D60A809F-497F-4E63-9220-E93B86DD2C9F}" type="presParOf" srcId="{0644623D-8F7D-41D9-9972-DC97AA84CB88}" destId="{CD44C4CF-F3D7-46CB-92D4-8402CC207942}" srcOrd="0" destOrd="0" presId="urn:microsoft.com/office/officeart/2005/8/layout/hProcess6"/>
    <dgm:cxn modelId="{E5C0FD57-4CB5-426C-B5A5-7342F05AB18F}" type="presParOf" srcId="{0644623D-8F7D-41D9-9972-DC97AA84CB88}" destId="{B3BB4EAD-7CC8-4E02-B131-A83FBEC89A09}" srcOrd="1" destOrd="0" presId="urn:microsoft.com/office/officeart/2005/8/layout/hProcess6"/>
    <dgm:cxn modelId="{57454132-8821-40AD-8221-B2D1E7A1325C}" type="presParOf" srcId="{0644623D-8F7D-41D9-9972-DC97AA84CB88}" destId="{2E534C97-FB5D-4830-908E-36245CFD4F0F}" srcOrd="2" destOrd="0" presId="urn:microsoft.com/office/officeart/2005/8/layout/hProcess6"/>
    <dgm:cxn modelId="{098D0331-B3B8-49E9-98B9-C2E38EFEFDA8}" type="presParOf" srcId="{0644623D-8F7D-41D9-9972-DC97AA84CB88}" destId="{7288A3DD-FCC1-40C2-93D7-BB258BCEF2F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608BB-F402-4375-81BE-46BE1AAEF55B}">
      <dsp:nvSpPr>
        <dsp:cNvPr id="0" name=""/>
        <dsp:cNvSpPr/>
      </dsp:nvSpPr>
      <dsp:spPr>
        <a:xfrm>
          <a:off x="83497" y="1220159"/>
          <a:ext cx="941540" cy="6016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Titillium Web" panose="020B0604020202020204" charset="0"/>
            </a:rPr>
            <a:t>Mainframe</a:t>
          </a:r>
          <a:endParaRPr lang="en-US" sz="800" b="1" kern="1200" dirty="0">
            <a:latin typeface="Titillium Web" panose="020B0604020202020204" charset="0"/>
          </a:endParaRPr>
        </a:p>
      </dsp:txBody>
      <dsp:txXfrm>
        <a:off x="318882" y="1310399"/>
        <a:ext cx="495594" cy="421123"/>
      </dsp:txXfrm>
    </dsp:sp>
    <dsp:sp modelId="{9A6B63C7-E800-440E-BA9B-0F93E203D3AA}">
      <dsp:nvSpPr>
        <dsp:cNvPr id="0" name=""/>
        <dsp:cNvSpPr/>
      </dsp:nvSpPr>
      <dsp:spPr>
        <a:xfrm>
          <a:off x="0" y="1356667"/>
          <a:ext cx="335638" cy="318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49153" y="1403341"/>
        <a:ext cx="237332" cy="225365"/>
      </dsp:txXfrm>
    </dsp:sp>
    <dsp:sp modelId="{58444602-D519-4210-A231-B9839B1DF164}">
      <dsp:nvSpPr>
        <dsp:cNvPr id="0" name=""/>
        <dsp:cNvSpPr/>
      </dsp:nvSpPr>
      <dsp:spPr>
        <a:xfrm>
          <a:off x="1209173" y="1111579"/>
          <a:ext cx="1086046" cy="77327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tillium Web" panose="020B0604020202020204" charset="0"/>
            </a:rPr>
            <a:t>Client Server</a:t>
          </a:r>
          <a:endParaRPr lang="en-US" sz="1000" b="1" kern="1200" dirty="0">
            <a:latin typeface="Titillium Web" panose="020B0604020202020204" charset="0"/>
          </a:endParaRPr>
        </a:p>
      </dsp:txBody>
      <dsp:txXfrm>
        <a:off x="1480685" y="1227570"/>
        <a:ext cx="543890" cy="541289"/>
      </dsp:txXfrm>
    </dsp:sp>
    <dsp:sp modelId="{8D1A675D-C2F0-44CF-B6E8-60C3A247954D}">
      <dsp:nvSpPr>
        <dsp:cNvPr id="0" name=""/>
        <dsp:cNvSpPr/>
      </dsp:nvSpPr>
      <dsp:spPr>
        <a:xfrm>
          <a:off x="1026763" y="1308933"/>
          <a:ext cx="451972" cy="429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092953" y="1371763"/>
        <a:ext cx="319592" cy="303373"/>
      </dsp:txXfrm>
    </dsp:sp>
    <dsp:sp modelId="{F8C45716-036F-485B-9123-26D14E37C646}">
      <dsp:nvSpPr>
        <dsp:cNvPr id="0" name=""/>
        <dsp:cNvSpPr/>
      </dsp:nvSpPr>
      <dsp:spPr>
        <a:xfrm>
          <a:off x="2501806" y="912923"/>
          <a:ext cx="1400395" cy="114644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itillium Web" panose="020B0604020202020204" charset="0"/>
            </a:rPr>
            <a:t>Internet</a:t>
          </a:r>
          <a:endParaRPr lang="en-US" sz="1200" b="1" kern="1200" dirty="0">
            <a:latin typeface="Titillium Web" panose="020B0604020202020204" charset="0"/>
          </a:endParaRPr>
        </a:p>
      </dsp:txBody>
      <dsp:txXfrm>
        <a:off x="2851905" y="1084889"/>
        <a:ext cx="682692" cy="802508"/>
      </dsp:txXfrm>
    </dsp:sp>
    <dsp:sp modelId="{747571FC-73A0-4F54-B97F-50E17DC6A7DF}">
      <dsp:nvSpPr>
        <dsp:cNvPr id="0" name=""/>
        <dsp:cNvSpPr/>
      </dsp:nvSpPr>
      <dsp:spPr>
        <a:xfrm>
          <a:off x="2295214" y="1233668"/>
          <a:ext cx="568198" cy="5428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378425" y="1313160"/>
        <a:ext cx="401776" cy="383821"/>
      </dsp:txXfrm>
    </dsp:sp>
    <dsp:sp modelId="{B3BB4EAD-7CC8-4E02-B131-A83FBEC89A09}">
      <dsp:nvSpPr>
        <dsp:cNvPr id="0" name=""/>
        <dsp:cNvSpPr/>
      </dsp:nvSpPr>
      <dsp:spPr>
        <a:xfrm>
          <a:off x="4453386" y="440412"/>
          <a:ext cx="2938013" cy="21067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  Mobile,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Social         Media,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Cloud…</a:t>
          </a:r>
          <a:endParaRPr lang="en-US" sz="1800" b="1" kern="1200" dirty="0">
            <a:latin typeface="Titillium Web" panose="020B0604020202020204" charset="0"/>
          </a:endParaRPr>
        </a:p>
      </dsp:txBody>
      <dsp:txXfrm>
        <a:off x="5187890" y="756417"/>
        <a:ext cx="1466163" cy="1474693"/>
      </dsp:txXfrm>
    </dsp:sp>
    <dsp:sp modelId="{7288A3DD-FCC1-40C2-93D7-BB258BCEF2F7}">
      <dsp:nvSpPr>
        <dsp:cNvPr id="0" name=""/>
        <dsp:cNvSpPr/>
      </dsp:nvSpPr>
      <dsp:spPr>
        <a:xfrm>
          <a:off x="3905752" y="805953"/>
          <a:ext cx="1387933" cy="1355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/>
        </a:p>
      </dsp:txBody>
      <dsp:txXfrm>
        <a:off x="4109010" y="1004430"/>
        <a:ext cx="981417" cy="958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982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79a78e19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79a78e196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02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fonfonts.com/font/dm-serif-displ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ontsquirrel.com/fonts/montserrat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751562" y="1276350"/>
            <a:ext cx="7630438" cy="106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FeedMeRight</a:t>
            </a:r>
            <a:br>
              <a:rPr lang="en" sz="3600" dirty="0" smtClean="0"/>
            </a:br>
            <a:r>
              <a:rPr lang="en" sz="2800" dirty="0" smtClean="0"/>
              <a:t>Recipe Recommender System</a:t>
            </a:r>
            <a:endParaRPr sz="2800" dirty="0"/>
          </a:p>
        </p:txBody>
      </p:sp>
      <p:sp>
        <p:nvSpPr>
          <p:cNvPr id="4" name="Google Shape;69;p16"/>
          <p:cNvSpPr txBox="1">
            <a:spLocks/>
          </p:cNvSpPr>
          <p:nvPr/>
        </p:nvSpPr>
        <p:spPr>
          <a:xfrm>
            <a:off x="850726" y="2647950"/>
            <a:ext cx="753127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err="1" smtClean="0"/>
              <a:t>Pallavi</a:t>
            </a:r>
            <a:r>
              <a:rPr lang="en-US" sz="2800" dirty="0" smtClean="0"/>
              <a:t> </a:t>
            </a:r>
            <a:r>
              <a:rPr lang="en-US" sz="2800" dirty="0" err="1" smtClean="0"/>
              <a:t>Chavan</a:t>
            </a:r>
            <a:r>
              <a:rPr lang="en-US" sz="2800" dirty="0" smtClean="0"/>
              <a:t>, MSCS</a:t>
            </a:r>
          </a:p>
          <a:p>
            <a:pPr algn="ctr"/>
            <a:endParaRPr lang="en-US" sz="2800" dirty="0">
              <a:latin typeface="Montserrat" panose="020B0604020202020204" charset="0"/>
            </a:endParaRPr>
          </a:p>
          <a:p>
            <a:pPr algn="ctr"/>
            <a:r>
              <a:rPr lang="en-US" sz="1600" i="1" dirty="0" smtClean="0">
                <a:latin typeface="Montserrat" panose="020B0604020202020204" charset="0"/>
              </a:rPr>
              <a:t>Advisor:</a:t>
            </a:r>
            <a:r>
              <a:rPr lang="en-US" sz="1600" dirty="0" smtClean="0">
                <a:latin typeface="Montserrat" panose="020B0604020202020204" charset="0"/>
              </a:rPr>
              <a:t> Dr. Brian </a:t>
            </a:r>
            <a:r>
              <a:rPr lang="en-US" sz="1600" dirty="0" err="1" smtClean="0">
                <a:latin typeface="Montserrat" panose="020B0604020202020204" charset="0"/>
              </a:rPr>
              <a:t>Thoms</a:t>
            </a:r>
            <a:endParaRPr lang="en-US" sz="1600" dirty="0" smtClean="0">
              <a:latin typeface="Montserrat" panose="020B0604020202020204" charset="0"/>
            </a:endParaRP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Department of </a:t>
            </a:r>
            <a:r>
              <a:rPr lang="en-US" sz="1600" dirty="0" err="1" smtClean="0">
                <a:latin typeface="Montserrat" panose="020B0604020202020204" charset="0"/>
              </a:rPr>
              <a:t>compter</a:t>
            </a:r>
            <a:r>
              <a:rPr lang="en-US" sz="1600" dirty="0" smtClean="0">
                <a:latin typeface="Montserrat" panose="020B0604020202020204" charset="0"/>
              </a:rPr>
              <a:t> Science</a:t>
            </a: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MSCS Graduate 2019-2020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800" dirty="0" smtClean="0"/>
              <a:t>June 5,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40" y="149981"/>
            <a:ext cx="3054382" cy="8897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6"/>
                </a:solidFill>
              </a:rPr>
              <a:t>split </a:t>
            </a:r>
            <a:r>
              <a:rPr lang="en"/>
              <a:t>your content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6217" r="26217"/>
          <a:stretch/>
        </p:blipFill>
        <p:spPr>
          <a:xfrm>
            <a:off x="5474200" y="0"/>
            <a:ext cx="366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188725" y="110507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</a:t>
            </a:r>
            <a:r>
              <a:rPr lang="en" sz="3600">
                <a:solidFill>
                  <a:schemeClr val="accent6"/>
                </a:solidFill>
              </a:rPr>
              <a:t>picture</a:t>
            </a:r>
            <a:r>
              <a:rPr lang="en" sz="3600"/>
              <a:t/>
            </a:r>
            <a:br>
              <a:rPr lang="en" sz="3600"/>
            </a:br>
            <a:r>
              <a:rPr lang="en" sz="3600"/>
              <a:t>is worth a thousand words</a:t>
            </a:r>
            <a:endParaRPr sz="360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188725" y="277572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12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732050" y="3105125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Want big </a:t>
            </a:r>
            <a:r>
              <a:rPr lang="en" sz="3600" b="0">
                <a:solidFill>
                  <a:schemeClr val="accent6"/>
                </a:solidFill>
              </a:rPr>
              <a:t>impact</a:t>
            </a:r>
            <a:r>
              <a:rPr lang="en" sz="3600" b="0"/>
              <a:t>?</a:t>
            </a:r>
            <a:endParaRPr sz="36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big image.</a:t>
            </a:r>
            <a:endParaRPr sz="36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-5400000" flipH="1">
              <a:off x="5170050" y="1038775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7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5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  <a:endCxn id="172" idx="0"/>
            </p:cNvCxnSpPr>
            <p:nvPr/>
          </p:nvCxnSpPr>
          <p:spPr>
            <a:xfrm rot="-5400000" flipH="1">
              <a:off x="64093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-5400000">
              <a:off x="55641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-5400000">
              <a:off x="3399750" y="1039013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188700" y="1945481"/>
          <a:ext cx="6766500" cy="2004100"/>
        </p:xfrm>
        <a:graphic>
          <a:graphicData uri="http://schemas.openxmlformats.org/drawingml/2006/table">
            <a:tbl>
              <a:tblPr>
                <a:noFill/>
                <a:tableStyleId>{3D7DA44C-3332-4A4D-9ED0-690C26725F2F}</a:tableStyleId>
              </a:tblPr>
              <a:tblGrid>
                <a:gridCol w="1691625"/>
                <a:gridCol w="1691625"/>
                <a:gridCol w="1691625"/>
                <a:gridCol w="16916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2"/>
            </a:gs>
            <a:gs pos="100000">
              <a:schemeClr val="accent3"/>
            </a:gs>
          </a:gsLst>
          <a:lin ang="1680027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476976" y="1298175"/>
            <a:ext cx="6190059" cy="29488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lt1"/>
              </a:gs>
            </a:gsLst>
            <a:lin ang="1680027" scaled="0"/>
          </a:gradFill>
          <a:ln>
            <a:noFill/>
          </a:ln>
          <a:effectLst>
            <a:outerShdw blurRad="242888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2616180" y="1971320"/>
            <a:ext cx="46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4294967295"/>
          </p:nvPr>
        </p:nvSpPr>
        <p:spPr>
          <a:xfrm>
            <a:off x="933600" y="4680775"/>
            <a:ext cx="67665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2038475" y="2143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288175" y="33716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4084300" y="1972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6255675" y="23596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4623175" y="35947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6772625" y="3644700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ctrTitle" idx="4294967295"/>
          </p:nvPr>
        </p:nvSpPr>
        <p:spPr>
          <a:xfrm>
            <a:off x="1188725" y="174660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89,526,124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294967295"/>
          </p:nvPr>
        </p:nvSpPr>
        <p:spPr>
          <a:xfrm>
            <a:off x="1188725" y="3003302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1079700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11" name="Google Shape;211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100%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process is </a:t>
            </a:r>
            <a:r>
              <a:rPr lang="en" sz="3600">
                <a:solidFill>
                  <a:schemeClr val="accent6"/>
                </a:solidFill>
              </a:rPr>
              <a:t>easy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88723" y="1733550"/>
            <a:ext cx="1507187" cy="2010400"/>
            <a:chOff x="1083025" y="1878825"/>
            <a:chExt cx="1834900" cy="20104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5" name="Google Shape;22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2592447" y="1733550"/>
            <a:ext cx="1507187" cy="2010400"/>
            <a:chOff x="1083025" y="1878825"/>
            <a:chExt cx="1834900" cy="20104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2"/>
          <p:cNvGrpSpPr/>
          <p:nvPr/>
        </p:nvGrpSpPr>
        <p:grpSpPr>
          <a:xfrm>
            <a:off x="3984501" y="1733550"/>
            <a:ext cx="1507187" cy="2010400"/>
            <a:chOff x="1083025" y="1878825"/>
            <a:chExt cx="1834900" cy="20104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5365259" y="1733550"/>
            <a:ext cx="1507187" cy="2010400"/>
            <a:chOff x="1083025" y="1878825"/>
            <a:chExt cx="1834900" cy="201040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	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1083025" y="2313143"/>
              <a:ext cx="1834800" cy="130364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600" y="5143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5974075" cy="2996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Motivation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Background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Recommender Systems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Implementation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Results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Conclusion and Future Work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4294967295"/>
          </p:nvPr>
        </p:nvSpPr>
        <p:spPr>
          <a:xfrm>
            <a:off x="1188725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4294967295"/>
          </p:nvPr>
        </p:nvSpPr>
        <p:spPr>
          <a:xfrm>
            <a:off x="3524051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294967295"/>
          </p:nvPr>
        </p:nvSpPr>
        <p:spPr>
          <a:xfrm>
            <a:off x="5859377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4294967295"/>
          </p:nvPr>
        </p:nvSpPr>
        <p:spPr>
          <a:xfrm>
            <a:off x="1188725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4294967295"/>
          </p:nvPr>
        </p:nvSpPr>
        <p:spPr>
          <a:xfrm>
            <a:off x="3524051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5859377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64" name="Google Shape;264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5" y="769425"/>
            <a:ext cx="5574202" cy="31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Mobile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70" name="Google Shape;270;p35"/>
          <p:cNvSpPr/>
          <p:nvPr/>
        </p:nvSpPr>
        <p:spPr>
          <a:xfrm>
            <a:off x="55911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5531975" y="373572"/>
            <a:ext cx="2119546" cy="4396359"/>
            <a:chOff x="2547150" y="238125"/>
            <a:chExt cx="2525675" cy="5238750"/>
          </a:xfrm>
        </p:grpSpPr>
        <p:sp>
          <p:nvSpPr>
            <p:cNvPr id="273" name="Google Shape;273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53050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5240302" y="465959"/>
            <a:ext cx="2736410" cy="4222433"/>
            <a:chOff x="2112475" y="238125"/>
            <a:chExt cx="3395050" cy="5238750"/>
          </a:xfrm>
        </p:grpSpPr>
        <p:sp>
          <p:nvSpPr>
            <p:cNvPr id="285" name="Google Shape;285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6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Tablet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42791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3774299" y="1241129"/>
            <a:ext cx="4542205" cy="2661224"/>
            <a:chOff x="1177450" y="241631"/>
            <a:chExt cx="6173152" cy="3616776"/>
          </a:xfrm>
        </p:grpSpPr>
        <p:sp>
          <p:nvSpPr>
            <p:cNvPr id="298" name="Google Shape;29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7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2932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Desktop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4294967295"/>
          </p:nvPr>
        </p:nvSpPr>
        <p:spPr>
          <a:xfrm>
            <a:off x="1188725" y="2590681"/>
            <a:ext cx="22932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Thanks!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Any questions?</a:t>
            </a:r>
            <a:br>
              <a:rPr lang="en" sz="1800"/>
            </a:br>
            <a:r>
              <a:rPr lang="en" sz="1800"/>
              <a:t>You can find me at @username &amp; user@mail.me</a:t>
            </a:r>
            <a:endParaRPr sz="180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4294967295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 thanks to all the people who made and released these awesome resources for free: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Presentation template by </a:t>
            </a:r>
            <a:r>
              <a:rPr lang="en" u="sng">
                <a:solidFill>
                  <a:schemeClr val="dk1"/>
                </a:solidFill>
                <a:hlinkClick r:id="rId3"/>
              </a:rPr>
              <a:t>SlidesCarnival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Photographs by </a:t>
            </a:r>
            <a:r>
              <a:rPr lang="en" u="sng">
                <a:solidFill>
                  <a:schemeClr val="dk1"/>
                </a:solidFill>
                <a:hlinkClick r:id="rId4"/>
              </a:rPr>
              <a:t>Unsplash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Presentation design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 txBox="1">
            <a:spLocks noGrp="1"/>
          </p:cNvSpPr>
          <p:nvPr>
            <p:ph type="body" idx="4294967295"/>
          </p:nvPr>
        </p:nvSpPr>
        <p:spPr>
          <a:xfrm>
            <a:off x="1188725" y="1788000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Titles: DM Serif Display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Body copy: Montserrat Light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Download for free at: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3"/>
              </a:rPr>
              <a:t>https://www.cufonfonts.com/font/dm-serif-display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4"/>
              </a:rPr>
              <a:t>https://www.fontsquirrel.com/fonts/montserrat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195125" y="4019250"/>
            <a:ext cx="6766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2" name="Google Shape;332;p4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47" name="Google Shape;347;p4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3" name="Google Shape;353;p4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1" name="Google Shape;361;p4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67" name="Google Shape;367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75" name="Google Shape;375;p4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4" name="Google Shape;384;p4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87" name="Google Shape;38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0" name="Google Shape;390;p4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4" name="Google Shape;394;p4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2" name="Google Shape;402;p4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09" name="Google Shape;409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15" name="Google Shape;415;p4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18" name="Google Shape;418;p4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4" name="Google Shape;424;p4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27" name="Google Shape;427;p4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35" name="Google Shape;435;p4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1" name="Google Shape;441;p4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0" name="Google Shape;450;p4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55" name="Google Shape;455;p4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0" name="Google Shape;460;p4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65" name="Google Shape;465;p4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68" name="Google Shape;468;p4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1" name="Google Shape;471;p4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75" name="Google Shape;475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78" name="Google Shape;478;p4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4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89" name="Google Shape;489;p4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3" name="Google Shape;493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96" name="Google Shape;496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1" name="Google Shape;501;p4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06" name="Google Shape;506;p4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3" name="Google Shape;513;p4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3" name="Google Shape;523;p4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27" name="Google Shape;527;p4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1" name="Google Shape;531;p4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37" name="Google Shape;537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0" name="Google Shape;540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48" name="Google Shape;548;p4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55" name="Google Shape;555;p4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58" name="Google Shape;558;p4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4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67" name="Google Shape;567;p4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76" name="Google Shape;576;p4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79" name="Google Shape;579;p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86" name="Google Shape;586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4" name="Google Shape;594;p4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98" name="Google Shape;598;p4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05" name="Google Shape;605;p4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09" name="Google Shape;609;p4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3" name="Google Shape;613;p4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19" name="Google Shape;619;p4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47" name="Google Shape;647;p4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1" name="Google Shape;671;p4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86" name="Google Shape;686;p4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0" name="Google Shape;690;p4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97" name="Google Shape;697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06" name="Google Shape;706;p4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0" name="Google Shape;710;p4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16" name="Google Shape;716;p4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4" name="Google Shape;724;p4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1" name="Google Shape;731;p4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1" name="Google Shape;741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3" name="Google Shape;753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59" name="Google Shape;759;p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1"/>
          <p:cNvGrpSpPr/>
          <p:nvPr/>
        </p:nvGrpSpPr>
        <p:grpSpPr>
          <a:xfrm>
            <a:off x="7167694" y="2184400"/>
            <a:ext cx="433992" cy="422729"/>
            <a:chOff x="5916675" y="927975"/>
            <a:chExt cx="516350" cy="502950"/>
          </a:xfrm>
        </p:grpSpPr>
        <p:sp>
          <p:nvSpPr>
            <p:cNvPr id="767" name="Google Shape;76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1"/>
          <p:cNvGrpSpPr/>
          <p:nvPr/>
        </p:nvGrpSpPr>
        <p:grpSpPr>
          <a:xfrm>
            <a:off x="6283714" y="2890302"/>
            <a:ext cx="1079481" cy="1051467"/>
            <a:chOff x="5916675" y="927975"/>
            <a:chExt cx="516350" cy="502950"/>
          </a:xfrm>
        </p:grpSpPr>
        <p:sp>
          <p:nvSpPr>
            <p:cNvPr id="770" name="Google Shape;77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6283857" y="2184400"/>
            <a:ext cx="433992" cy="422729"/>
            <a:chOff x="5916675" y="927975"/>
            <a:chExt cx="516350" cy="502950"/>
          </a:xfrm>
        </p:grpSpPr>
        <p:sp>
          <p:nvSpPr>
            <p:cNvPr id="773" name="Google Shape;773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1"/>
          <p:cNvSpPr/>
          <p:nvPr/>
        </p:nvSpPr>
        <p:spPr>
          <a:xfrm>
            <a:off x="7359855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6476018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1553" y="3478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0" name="Google Shape;780;p4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86" name="Google Shape;786;p4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93" name="Google Shape;793;p4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98" name="Google Shape;798;p4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4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02" name="Google Shape;802;p4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4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08" name="Google Shape;808;p4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4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12" name="Google Shape;812;p4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17" name="Google Shape;817;p4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23" name="Google Shape;823;p4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30" name="Google Shape;830;p4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33" name="Google Shape;833;p4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37" name="Google Shape;837;p4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44" name="Google Shape;844;p4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50" name="Google Shape;850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54" name="Google Shape;854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55" name="Google Shape;855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5" name="Google Shape;865;p4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4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72" name="Google Shape;872;p4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77" name="Google Shape;877;p4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83" name="Google Shape;883;p4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90" name="Google Shape;890;p4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95" name="Google Shape;895;p4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00" name="Google Shape;900;p4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06" name="Google Shape;906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6" name="Google Shape;916;p4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17" name="Google Shape;917;p4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" name="Google Shape;920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1" name="Google Shape;921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1" name="Google Shape;931;p4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32" name="Google Shape;932;p4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6" name="Google Shape;936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37" name="Google Shape;937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4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48" name="Google Shape;948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56" name="Google Shape;956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61" name="Google Shape;961;p4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66" name="Google Shape;966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72" name="Google Shape;972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79" name="Google Shape;979;p4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83" name="Google Shape;983;p4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89" name="Google Shape;989;p4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96" name="Google Shape;996;p4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00" name="Google Shape;1000;p4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05" name="Google Shape;1005;p4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12" name="Google Shape;1012;p4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20" name="Google Shape;1020;p4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25" name="Google Shape;1025;p4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29" name="Google Shape;1029;p4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33" name="Google Shape;1033;p4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38" name="Google Shape;1038;p4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43" name="Google Shape;1043;p4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49" name="Google Shape;1049;p4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56" name="Google Shape;1056;p4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64" name="Google Shape;1064;p4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77" name="Google Shape;1077;p4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82" name="Google Shape;1082;p4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86" name="Google Shape;1086;p4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93" name="Google Shape;1093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02" name="Google Shape;1102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15" name="Google Shape;1115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28" name="Google Shape;1128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41" name="Google Shape;1141;p4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48" name="Google Shape;1148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64" name="Google Shape;1164;p4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70" name="Google Shape;1170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1" name="Google Shape;1171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75" name="Google Shape;1175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79" name="Google Shape;1179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3" name="Google Shape;1183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6" name="Google Shape;1186;p4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87" name="Google Shape;1187;p4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96" name="Google Shape;1196;p4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21" name="Google Shape;1221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2" name="Google Shape;1222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25" name="Google Shape;1225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28" name="Google Shape;1228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0" name="Google Shape;1230;p42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31" name="Google Shape;1231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Hello!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"/>
          <p:cNvSpPr txBox="1"/>
          <p:nvPr/>
        </p:nvSpPr>
        <p:spPr>
          <a:xfrm>
            <a:off x="1120346" y="2298057"/>
            <a:ext cx="6844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7" name="Google Shape;1237;p43"/>
          <p:cNvSpPr txBox="1"/>
          <p:nvPr/>
        </p:nvSpPr>
        <p:spPr>
          <a:xfrm>
            <a:off x="971700" y="780225"/>
            <a:ext cx="1345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6"/>
                </a:solidFill>
              </a:rPr>
              <a:t>😉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238" name="Google Shape;123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39" name="Google Shape;1239;p43"/>
          <p:cNvSpPr txBox="1">
            <a:spLocks noGrp="1"/>
          </p:cNvSpPr>
          <p:nvPr>
            <p:ph type="body" idx="4294967295"/>
          </p:nvPr>
        </p:nvSpPr>
        <p:spPr>
          <a:xfrm>
            <a:off x="2492252" y="780236"/>
            <a:ext cx="54732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6" name="Google Shape;1246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47" name="Google Shape;1247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48" name="Google Shape;1248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0" name="Google Shape;1250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1" name="Google Shape;1251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3" name="Google Shape;1253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4" name="Google Shape;1254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6" name="Google Shape;1256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57" name="Google Shape;1257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990600" y="1428750"/>
            <a:ext cx="7269475" cy="14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Motivation</a:t>
            </a:r>
            <a:br>
              <a:rPr lang="en" dirty="0" smtClean="0"/>
            </a:br>
            <a:endParaRPr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745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1531189"/>
              </p:ext>
            </p:extLst>
          </p:nvPr>
        </p:nvGraphicFramePr>
        <p:xfrm>
          <a:off x="660838" y="791313"/>
          <a:ext cx="7391400" cy="3006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3789479"/>
            <a:ext cx="442912" cy="442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7" y="3808034"/>
            <a:ext cx="478631" cy="478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41" y="3797612"/>
            <a:ext cx="647721" cy="467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3" y="3733405"/>
            <a:ext cx="728354" cy="627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3" y="3733405"/>
            <a:ext cx="671821" cy="671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436129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100,000 + tweets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1827" y="4361295"/>
            <a:ext cx="1455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698,445 Google searches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01595" y="4341352"/>
            <a:ext cx="131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168,000,000 + emails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663" y="4361296"/>
            <a:ext cx="191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11,000,000 + instant messages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817" y="4273280"/>
            <a:ext cx="1390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700,000 + status </a:t>
            </a:r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updates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230706" y="4069315"/>
            <a:ext cx="417304" cy="2720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8052238" y="3733405"/>
            <a:ext cx="578643" cy="627891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37938" y="446689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1820 TB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398" y="1200150"/>
            <a:ext cx="46858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anose="020B0604020202020204" charset="0"/>
              </a:rPr>
              <a:t>Data is being generated at every 60 seconds</a:t>
            </a:r>
            <a:endParaRPr lang="en-US" sz="1600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BigData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80999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005461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631828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Recommender System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80999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005461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631828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9468" y="2417862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http://www.aboboo.com/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5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Recommender System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80999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005461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631828" y="133350"/>
            <a:ext cx="1035171" cy="304800"/>
          </a:xfrm>
          <a:prstGeom prst="chevron">
            <a:avLst/>
          </a:prstGeom>
          <a:solidFill>
            <a:srgbClr val="97A5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5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</a:t>
            </a:r>
            <a:r>
              <a:rPr lang="en" dirty="0">
                <a:solidFill>
                  <a:schemeClr val="accent6"/>
                </a:solidFill>
              </a:rPr>
              <a:t>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Big</a:t>
            </a:r>
            <a:r>
              <a:rPr lang="en" sz="7200"/>
              <a:t/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4294967295"/>
          </p:nvPr>
        </p:nvSpPr>
        <p:spPr>
          <a:xfrm>
            <a:off x="1188725" y="3411555"/>
            <a:ext cx="6766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5259028" y="551564"/>
            <a:ext cx="1828987" cy="1828931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4900829" y="2376230"/>
            <a:ext cx="751973" cy="751930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 rot="3675659">
            <a:off x="6343618" y="25701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 rot="978569">
            <a:off x="6799133" y="23751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874</Words>
  <Application>Microsoft Office PowerPoint</Application>
  <PresentationFormat>On-screen Show (16:9)</PresentationFormat>
  <Paragraphs>196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Montserrat Light</vt:lpstr>
      <vt:lpstr>Titillium Web</vt:lpstr>
      <vt:lpstr>DM Serif Display</vt:lpstr>
      <vt:lpstr>Calibri</vt:lpstr>
      <vt:lpstr>Montserrat</vt:lpstr>
      <vt:lpstr>Wingdings</vt:lpstr>
      <vt:lpstr>Mutius template</vt:lpstr>
      <vt:lpstr>FeedMeRight Recipe Recommender System</vt:lpstr>
      <vt:lpstr>Content</vt:lpstr>
      <vt:lpstr>Hello!</vt:lpstr>
      <vt:lpstr>     Motivation </vt:lpstr>
      <vt:lpstr>BigData</vt:lpstr>
      <vt:lpstr>Recommender System</vt:lpstr>
      <vt:lpstr>Recommender System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FeedMeRight – Recipe Recommender System Presentation Title</dc:title>
  <cp:lastModifiedBy>Pallavi Jadhav</cp:lastModifiedBy>
  <cp:revision>28</cp:revision>
  <dcterms:modified xsi:type="dcterms:W3CDTF">2020-05-14T17:58:21Z</dcterms:modified>
</cp:coreProperties>
</file>